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3" r:id="rId4"/>
    <p:sldId id="265" r:id="rId5"/>
    <p:sldId id="259" r:id="rId6"/>
    <p:sldId id="280" r:id="rId7"/>
    <p:sldId id="264" r:id="rId8"/>
    <p:sldId id="266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4" r:id="rId21"/>
    <p:sldId id="297" r:id="rId22"/>
    <p:sldId id="29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k" initials="s" lastIdx="1" clrIdx="0">
    <p:extLst>
      <p:ext uri="{19B8F6BF-5375-455C-9EA6-DF929625EA0E}">
        <p15:presenceInfo xmlns:p15="http://schemas.microsoft.com/office/powerpoint/2012/main" userId="sl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9DB"/>
    <a:srgbClr val="EE8640"/>
    <a:srgbClr val="934BC9"/>
    <a:srgbClr val="F2A16A"/>
    <a:srgbClr val="F09456"/>
    <a:srgbClr val="C55A11"/>
    <a:srgbClr val="ED7D31"/>
    <a:srgbClr val="F19B61"/>
    <a:srgbClr val="AC75D5"/>
    <a:srgbClr val="F5B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41292-95EB-4569-BDAA-916C90F1CC3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3127-D4D1-4F84-87B2-B497D50D2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4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4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9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9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shaychavan97/TestAutomation" TargetMode="External"/><Relationship Id="rId7" Type="http://schemas.openxmlformats.org/officeDocument/2006/relationships/hyperlink" Target="https://github.com/Sandeep-174/TestAutom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yureshps/TestAutomation" TargetMode="External"/><Relationship Id="rId5" Type="http://schemas.openxmlformats.org/officeDocument/2006/relationships/hyperlink" Target="https://github.com/zabimd18/TestAutomation" TargetMode="External"/><Relationship Id="rId4" Type="http://schemas.openxmlformats.org/officeDocument/2006/relationships/hyperlink" Target="https://github.com/ArpitaSarvi/TestAuto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7289" y="3673831"/>
            <a:ext cx="2580290" cy="1251223"/>
          </a:xfrm>
        </p:spPr>
        <p:txBody>
          <a:bodyPr/>
          <a:lstStyle/>
          <a:p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Team: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SAZAM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4" y="1219200"/>
            <a:ext cx="6873412" cy="515505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7394" y="706111"/>
            <a:ext cx="6888600" cy="566814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4059" y="1460468"/>
            <a:ext cx="6756606" cy="130454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Automation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42" name="Group 41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6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3607" y="5829086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Case Fail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86" y="1031607"/>
            <a:ext cx="6105630" cy="45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0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4" name="Title 15"/>
          <p:cNvSpPr txBox="1">
            <a:spLocks/>
          </p:cNvSpPr>
          <p:nvPr/>
        </p:nvSpPr>
        <p:spPr>
          <a:xfrm>
            <a:off x="315310" y="436564"/>
            <a:ext cx="2924918" cy="665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ubtitle 16"/>
          <p:cNvSpPr txBox="1">
            <a:spLocks/>
          </p:cNvSpPr>
          <p:nvPr/>
        </p:nvSpPr>
        <p:spPr>
          <a:xfrm>
            <a:off x="1219200" y="1561937"/>
            <a:ext cx="9144000" cy="106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is a portable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framework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for testing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web applications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 provides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playback tool for authoring functional tests without the need to learn a test scripting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language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26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JAVA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2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7597298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Employee Management System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5464" y="1849127"/>
            <a:ext cx="10515600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Up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Login 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464" y="1096626"/>
            <a:ext cx="542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to be </a:t>
            </a:r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Tested: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415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" b="5978"/>
          <a:stretch/>
        </p:blipFill>
        <p:spPr>
          <a:xfrm>
            <a:off x="1548384" y="1582133"/>
            <a:ext cx="6949440" cy="4659652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088790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 page enables the user to register into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292534" y="340251"/>
            <a:ext cx="5608394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Up–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38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92534" y="340251"/>
            <a:ext cx="4988000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Login–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b="5244"/>
          <a:stretch/>
        </p:blipFill>
        <p:spPr>
          <a:xfrm>
            <a:off x="1541381" y="1509198"/>
            <a:ext cx="7276797" cy="486506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92534" y="1073576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 page enables the user to Login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386159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05582" y="333415"/>
            <a:ext cx="6609746" cy="676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Add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9511"/>
          <a:stretch/>
        </p:blipFill>
        <p:spPr>
          <a:xfrm>
            <a:off x="1523516" y="1412325"/>
            <a:ext cx="7340066" cy="4875108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05582" y="950390"/>
            <a:ext cx="1137681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enables the user to add a new employee 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5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41970"/>
            <a:ext cx="66585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8622"/>
          <a:stretch/>
        </p:blipFill>
        <p:spPr>
          <a:xfrm>
            <a:off x="1501979" y="1489005"/>
            <a:ext cx="6995845" cy="4706182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1027070"/>
            <a:ext cx="11718194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view the list of registered employees in the system</a:t>
            </a:r>
            <a:r>
              <a:rPr lang="en-US" sz="23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4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6" name="Group 5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584165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8090"/>
          <a:stretch/>
        </p:blipFill>
        <p:spPr>
          <a:xfrm>
            <a:off x="1580964" y="1806764"/>
            <a:ext cx="6660828" cy="4499759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121664"/>
            <a:ext cx="11545824" cy="774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 details from the registered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employees in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 system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93370"/>
            <a:ext cx="6500018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Search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8089"/>
          <a:stretch/>
        </p:blipFill>
        <p:spPr>
          <a:xfrm>
            <a:off x="1481913" y="1439735"/>
            <a:ext cx="7109650" cy="478274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994799"/>
            <a:ext cx="11779154" cy="44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Search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the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registered employees in the system</a:t>
            </a:r>
            <a:r>
              <a:rPr lang="en-US" sz="2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Google Search – Case Study 1</a:t>
            </a:r>
            <a:endParaRPr lang="en-US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248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the data from the Excel sheet, searching it in Google and updating the status &amp; screen shot location in the Excel sheet.</a:t>
            </a:r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 b="8493"/>
          <a:stretch/>
        </p:blipFill>
        <p:spPr>
          <a:xfrm>
            <a:off x="2572844" y="1813498"/>
            <a:ext cx="6827188" cy="45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89337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 tool is used to test SOAP(</a:t>
            </a:r>
            <a:r>
              <a:rPr lang="en-US" dirty="0"/>
              <a:t>Simple Object Access Protocol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and REST(Representational State Transfers).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SOAP UI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Groovy Script.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10230770" cy="71761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Result using Data Driven Framework(DDF)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5845"/>
          <a:stretch/>
        </p:blipFill>
        <p:spPr>
          <a:xfrm>
            <a:off x="5941628" y="1221012"/>
            <a:ext cx="5753100" cy="43525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8733" y="5603762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Result-Google Search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9328" y="5604575"/>
            <a:ext cx="129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Excel Sheet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/>
          <a:stretch/>
        </p:blipFill>
        <p:spPr>
          <a:xfrm>
            <a:off x="138446" y="1343366"/>
            <a:ext cx="5803182" cy="40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Budget Calculator</a:t>
            </a:r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– Case Study </a:t>
            </a:r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552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data from array, entering the data in budget calculator fields and displaying calculated results.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9625"/>
          <a:stretch/>
        </p:blipFill>
        <p:spPr>
          <a:xfrm>
            <a:off x="315310" y="2060448"/>
            <a:ext cx="4913944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"/>
          <a:stretch/>
        </p:blipFill>
        <p:spPr>
          <a:xfrm>
            <a:off x="5520496" y="1641684"/>
            <a:ext cx="5414839" cy="4129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62769" y="54777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676" y="5847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33057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80250" y="2883697"/>
            <a:ext cx="19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1992569" y="2098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smtClean="0">
                <a:solidFill>
                  <a:schemeClr val="accent1"/>
                </a:solidFill>
              </a:rPr>
              <a:t>github.com/akshaychavan97/TestAutomation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hlinkClick r:id="rId4"/>
          </p:cNvPr>
          <p:cNvSpPr/>
          <p:nvPr/>
        </p:nvSpPr>
        <p:spPr>
          <a:xfrm>
            <a:off x="1992569" y="3253029"/>
            <a:ext cx="7512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>
                <a:solidFill>
                  <a:schemeClr val="accent1"/>
                </a:solidFill>
              </a:rPr>
              <a:t>github.com/ArpitaSarvi/TestAutomation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hlinkClick r:id="rId5"/>
          </p:cNvPr>
          <p:cNvSpPr/>
          <p:nvPr/>
        </p:nvSpPr>
        <p:spPr>
          <a:xfrm>
            <a:off x="1991940" y="3786918"/>
            <a:ext cx="6728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>
                <a:solidFill>
                  <a:schemeClr val="accent1"/>
                </a:solidFill>
              </a:rPr>
              <a:t>github.com/zabimd18/TestAutomation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hlinkClick r:id="rId6"/>
          </p:cNvPr>
          <p:cNvSpPr/>
          <p:nvPr/>
        </p:nvSpPr>
        <p:spPr>
          <a:xfrm>
            <a:off x="1992568" y="2654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>
                <a:solidFill>
                  <a:schemeClr val="accent1"/>
                </a:solidFill>
              </a:rPr>
              <a:t>github.com/mayureshps/TestAutomation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hlinkClick r:id="rId7"/>
          </p:cNvPr>
          <p:cNvSpPr/>
          <p:nvPr/>
        </p:nvSpPr>
        <p:spPr>
          <a:xfrm>
            <a:off x="1991940" y="4342918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>
                <a:solidFill>
                  <a:schemeClr val="accent1"/>
                </a:solidFill>
              </a:rPr>
              <a:t>github.com/Sandeep-174/TestAutomation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535407" y="2572512"/>
            <a:ext cx="421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T</a:t>
            </a:r>
            <a:r>
              <a:rPr lang="en-US" sz="5400" dirty="0" smtClean="0">
                <a:solidFill>
                  <a:srgbClr val="EE864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h</a:t>
            </a:r>
            <a:r>
              <a:rPr lang="en-US" sz="5400" dirty="0" smtClean="0">
                <a:solidFill>
                  <a:srgbClr val="F09456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a</a:t>
            </a:r>
            <a:r>
              <a:rPr lang="en-US" sz="5400" dirty="0" smtClean="0">
                <a:solidFill>
                  <a:srgbClr val="F2A16A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n</a:t>
            </a:r>
            <a:r>
              <a:rPr lang="en-US" sz="5400" dirty="0" smtClean="0">
                <a:solidFill>
                  <a:srgbClr val="F5B487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k </a:t>
            </a:r>
            <a:r>
              <a:rPr lang="en-US" sz="5400" dirty="0" smtClean="0">
                <a:solidFill>
                  <a:srgbClr val="B889DB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Y</a:t>
            </a:r>
            <a:r>
              <a:rPr lang="en-US" sz="5400" dirty="0" smtClean="0">
                <a:solidFill>
                  <a:srgbClr val="934BC9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o</a:t>
            </a:r>
            <a:r>
              <a:rPr lang="en-US" sz="5400" dirty="0" smtClean="0">
                <a:solidFill>
                  <a:srgbClr val="7030A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u</a:t>
            </a:r>
            <a:endParaRPr lang="en-US" sz="5400" dirty="0">
              <a:solidFill>
                <a:srgbClr val="7030A0"/>
              </a:solidFill>
              <a:latin typeface="Lucida Calligraphy" panose="030101010101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013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enter the information of the employees.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Get 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displays the details of the employee which are entered.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Delete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delete the information of the employee.</a:t>
            </a:r>
            <a:endParaRPr lang="en-US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6999890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5" y="1031607"/>
            <a:ext cx="7051353" cy="52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57" y="1031607"/>
            <a:ext cx="7005158" cy="52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Assertions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4" y="1031607"/>
            <a:ext cx="6991981" cy="523715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608576" y="4572000"/>
            <a:ext cx="5093402" cy="23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1978" y="4157317"/>
            <a:ext cx="163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Assertions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4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8194706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8" y="1031607"/>
            <a:ext cx="7001586" cy="52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1" y="1031607"/>
            <a:ext cx="6965731" cy="52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15" y="1249776"/>
            <a:ext cx="5854605" cy="4387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9" y="1233884"/>
            <a:ext cx="5855586" cy="4419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7480" y="5816239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Before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1020" y="5816239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After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7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379</Words>
  <Application>Microsoft Office PowerPoint</Application>
  <PresentationFormat>Widescreen</PresentationFormat>
  <Paragraphs>78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Lucida Calligraphy</vt:lpstr>
      <vt:lpstr>Office Theme</vt:lpstr>
      <vt:lpstr>Test Automation</vt:lpstr>
      <vt:lpstr>SoapUI</vt:lpstr>
      <vt:lpstr>AUT - Features</vt:lpstr>
      <vt:lpstr>Manual Testing- Add Employee</vt:lpstr>
      <vt:lpstr>PowerPoint Presentation</vt:lpstr>
      <vt:lpstr>PowerPoint Presentation</vt:lpstr>
      <vt:lpstr>Automation Testing- Add Employee</vt:lpstr>
      <vt:lpstr>PowerPoint Presentation</vt:lpstr>
      <vt:lpstr>PowerPoint Presentation</vt:lpstr>
      <vt:lpstr>PowerPoint Presentation</vt:lpstr>
      <vt:lpstr>PowerPoint Presentation</vt:lpstr>
      <vt:lpstr>AUT - Employee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Search – Case Study 1</vt:lpstr>
      <vt:lpstr>Search Result using Data Driven Framework(DDF)</vt:lpstr>
      <vt:lpstr>Budget Calculator– Case Study 2</vt:lpstr>
      <vt:lpstr>PowerPoint Presentation</vt:lpstr>
      <vt:lpstr>PowerPoint Presentation</vt:lpstr>
    </vt:vector>
  </TitlesOfParts>
  <Company>SLKSOFT.COM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slk</dc:creator>
  <cp:lastModifiedBy>slk</cp:lastModifiedBy>
  <cp:revision>98</cp:revision>
  <dcterms:created xsi:type="dcterms:W3CDTF">2019-12-04T09:59:05Z</dcterms:created>
  <dcterms:modified xsi:type="dcterms:W3CDTF">2019-12-16T07:39:05Z</dcterms:modified>
</cp:coreProperties>
</file>